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ddada4a5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ddada4a5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ddada4a5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2ddada4a5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251900" y="874700"/>
            <a:ext cx="8520600" cy="105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 dirty="0">
                <a:latin typeface="Georgia"/>
                <a:ea typeface="Georgia"/>
                <a:cs typeface="Georgia"/>
                <a:sym typeface="Georgia"/>
              </a:rPr>
              <a:t>Name:  </a:t>
            </a:r>
            <a:endParaRPr sz="2500"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 dirty="0">
                <a:latin typeface="Georgia"/>
                <a:ea typeface="Georgia"/>
                <a:cs typeface="Georgia"/>
                <a:sym typeface="Georgia"/>
              </a:rPr>
              <a:t>Faculty: </a:t>
            </a:r>
            <a:endParaRPr sz="2500"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374400" y="2612025"/>
            <a:ext cx="8520600" cy="164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Impact"/>
                <a:ea typeface="Impact"/>
                <a:cs typeface="Impact"/>
                <a:sym typeface="Impact"/>
              </a:rPr>
              <a:t>3MT Category: Social Science/Engineering &amp; Technology</a:t>
            </a:r>
            <a:endParaRPr dirty="0">
              <a:latin typeface="Impact"/>
              <a:ea typeface="Impact"/>
              <a:cs typeface="Impact"/>
              <a:sym typeface="Impac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Impact"/>
              <a:ea typeface="Impact"/>
              <a:cs typeface="Impact"/>
              <a:sym typeface="Impac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Your Title</a:t>
            </a:r>
            <a:endParaRPr dirty="0">
              <a:solidFill>
                <a:srgbClr val="0000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Georgia</vt:lpstr>
      <vt:lpstr>Impact</vt:lpstr>
      <vt:lpstr>Simple Light</vt:lpstr>
      <vt:lpstr>Name:   Faculty: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Name:   Faculty: </dc:title>
  <dc:creator>Chong Choy Yoke</dc:creator>
  <cp:lastModifiedBy>Chong Choy Yoke</cp:lastModifiedBy>
  <cp:revision>1</cp:revision>
  <dcterms:modified xsi:type="dcterms:W3CDTF">2023-04-14T02:36:09Z</dcterms:modified>
</cp:coreProperties>
</file>