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257" r:id="rId5"/>
    <p:sldId id="258" r:id="rId6"/>
  </p:sldIdLst>
  <p:sldSz cx="18288000" cy="10287000"/>
  <p:notesSz cx="6858000" cy="9144000"/>
  <p:embeddedFontLst>
    <p:embeddedFont>
      <p:font typeface="Georgia" panose="02040502050405020303" pitchFamily="18" charset="0"/>
      <p:regular r:id="rId7"/>
      <p:bold r:id="rId8"/>
      <p:italic r:id="rId9"/>
      <p:boldItalic r:id="rId10"/>
    </p:embeddedFont>
    <p:embeddedFont>
      <p:font typeface="Impact" panose="020B0806030902050204" pitchFamily="34" charset="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277A69-EE1B-DD82-CEA9-4130FE62D9A8}" v="5" dt="2024-04-03T07:52:19.3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69" d="100"/>
          <a:sy n="69" d="100"/>
        </p:scale>
        <p:origin x="75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font" Target="fonts/font1.fntdata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5.fntdata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09-Mar-25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09-Mar-25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09-Mar-25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09-Mar-25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09-Mar-25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09-Mar-25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09-Mar-25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09-Mar-25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09-Mar-25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09-Mar-25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09-Mar-25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09-Mar-25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54;p13">
            <a:extLst>
              <a:ext uri="{FF2B5EF4-FFF2-40B4-BE49-F238E27FC236}">
                <a16:creationId xmlns:a16="http://schemas.microsoft.com/office/drawing/2014/main" id="{DEACA80A-285D-DA61-AE6C-EDA2987F3A47}"/>
              </a:ext>
            </a:extLst>
          </p:cNvPr>
          <p:cNvSpPr txBox="1">
            <a:spLocks/>
          </p:cNvSpPr>
          <p:nvPr/>
        </p:nvSpPr>
        <p:spPr>
          <a:xfrm>
            <a:off x="609600" y="2019300"/>
            <a:ext cx="14173200" cy="19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GB" sz="3500" dirty="0">
                <a:latin typeface="Georgia"/>
                <a:ea typeface="Georgia"/>
                <a:cs typeface="Georgia"/>
                <a:sym typeface="Georgia"/>
              </a:rPr>
              <a:t>Name:  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GB" sz="3500" dirty="0">
                <a:latin typeface="Georgia"/>
                <a:ea typeface="Georgia"/>
                <a:cs typeface="Georgia"/>
                <a:sym typeface="Georgia"/>
              </a:rPr>
              <a:t>Faculty: </a:t>
            </a:r>
          </a:p>
        </p:txBody>
      </p:sp>
      <p:sp>
        <p:nvSpPr>
          <p:cNvPr id="4" name="Google Shape;55;p13">
            <a:extLst>
              <a:ext uri="{FF2B5EF4-FFF2-40B4-BE49-F238E27FC236}">
                <a16:creationId xmlns:a16="http://schemas.microsoft.com/office/drawing/2014/main" id="{7830B9D6-A229-D19B-B65A-F7C096DF8599}"/>
              </a:ext>
            </a:extLst>
          </p:cNvPr>
          <p:cNvSpPr txBox="1">
            <a:spLocks/>
          </p:cNvSpPr>
          <p:nvPr/>
        </p:nvSpPr>
        <p:spPr>
          <a:xfrm>
            <a:off x="1219200" y="4381500"/>
            <a:ext cx="14935200" cy="499469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n-US" sz="5000" dirty="0">
                <a:latin typeface="Impact"/>
                <a:ea typeface="Impact"/>
                <a:cs typeface="Impact"/>
                <a:sym typeface="Impact"/>
              </a:rPr>
              <a:t>3MT Category: Social Science/Engineering &amp; Technology</a:t>
            </a:r>
          </a:p>
          <a:p>
            <a:pPr>
              <a:spcBef>
                <a:spcPts val="0"/>
              </a:spcBef>
            </a:pPr>
            <a:r>
              <a:rPr lang="en-US" sz="5000" dirty="0">
                <a:latin typeface="Impact"/>
                <a:ea typeface="Impact"/>
                <a:cs typeface="Impact"/>
                <a:sym typeface="Impact"/>
              </a:rPr>
              <a:t>(select one only &amp; delete another one)</a:t>
            </a:r>
          </a:p>
          <a:p>
            <a:pPr>
              <a:spcBef>
                <a:spcPts val="0"/>
              </a:spcBef>
            </a:pPr>
            <a:endParaRPr lang="en-US" sz="5000" dirty="0">
              <a:latin typeface="Impact"/>
              <a:ea typeface="Impact"/>
              <a:cs typeface="Impact"/>
              <a:sym typeface="Impact"/>
            </a:endParaRPr>
          </a:p>
          <a:p>
            <a:pPr>
              <a:spcBef>
                <a:spcPts val="0"/>
              </a:spcBef>
            </a:pPr>
            <a:r>
              <a:rPr lang="en-US" sz="5000" dirty="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Your Title</a:t>
            </a:r>
          </a:p>
        </p:txBody>
      </p:sp>
    </p:spTree>
    <p:extLst>
      <p:ext uri="{BB962C8B-B14F-4D97-AF65-F5344CB8AC3E}">
        <p14:creationId xmlns:p14="http://schemas.microsoft.com/office/powerpoint/2010/main" val="1357209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0783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fc45f45-a850-49bc-a234-5b39cc3a17f2">
      <Terms xmlns="http://schemas.microsoft.com/office/infopath/2007/PartnerControls"/>
    </lcf76f155ced4ddcb4097134ff3c332f>
    <TaxCatchAll xmlns="6cd6a34d-1d47-40e4-94e6-9ec3ae8a926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9F8A94C0D9F444AD88FD84AFB06FAA" ma:contentTypeVersion="15" ma:contentTypeDescription="Create a new document." ma:contentTypeScope="" ma:versionID="52da0940c5edb045decd37b57263a38a">
  <xsd:schema xmlns:xsd="http://www.w3.org/2001/XMLSchema" xmlns:xs="http://www.w3.org/2001/XMLSchema" xmlns:p="http://schemas.microsoft.com/office/2006/metadata/properties" xmlns:ns2="1fc45f45-a850-49bc-a234-5b39cc3a17f2" xmlns:ns3="6cd6a34d-1d47-40e4-94e6-9ec3ae8a926c" targetNamespace="http://schemas.microsoft.com/office/2006/metadata/properties" ma:root="true" ma:fieldsID="6f7ccb079c0febdaf82541e9670731fb" ns2:_="" ns3:_="">
    <xsd:import namespace="1fc45f45-a850-49bc-a234-5b39cc3a17f2"/>
    <xsd:import namespace="6cd6a34d-1d47-40e4-94e6-9ec3ae8a92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c45f45-a850-49bc-a234-5b39cc3a17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47f1639-9130-493c-b0f7-7f4b51b1a91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d6a34d-1d47-40e4-94e6-9ec3ae8a926c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3c4595be-e42e-4014-b2f6-7aad725baaf1}" ma:internalName="TaxCatchAll" ma:showField="CatchAllData" ma:web="6cd6a34d-1d47-40e4-94e6-9ec3ae8a92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E03A9D-F5A9-4CA9-AA0E-DA567356C4E3}">
  <ds:schemaRefs>
    <ds:schemaRef ds:uri="http://schemas.microsoft.com/office/2006/metadata/properties"/>
    <ds:schemaRef ds:uri="http://schemas.microsoft.com/office/infopath/2007/PartnerControls"/>
    <ds:schemaRef ds:uri="1fc45f45-a850-49bc-a234-5b39cc3a17f2"/>
    <ds:schemaRef ds:uri="6cd6a34d-1d47-40e4-94e6-9ec3ae8a926c"/>
  </ds:schemaRefs>
</ds:datastoreItem>
</file>

<file path=customXml/itemProps2.xml><?xml version="1.0" encoding="utf-8"?>
<ds:datastoreItem xmlns:ds="http://schemas.openxmlformats.org/officeDocument/2006/customXml" ds:itemID="{F1311298-AB96-4670-AD84-989A15BAE2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2E7F3D-70AD-46A7-9A66-45E0A0B4A1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c45f45-a850-49bc-a234-5b39cc3a17f2"/>
    <ds:schemaRef ds:uri="6cd6a34d-1d47-40e4-94e6-9ec3ae8a92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24</Words>
  <Application>Microsoft Office PowerPoint</Application>
  <PresentationFormat>Custom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Impact</vt:lpstr>
      <vt:lpstr>Georgia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3MT SLIDE</dc:title>
  <dc:creator>Chong Choy Yoke</dc:creator>
  <cp:lastModifiedBy>Chong Choy Yoke</cp:lastModifiedBy>
  <cp:revision>14</cp:revision>
  <dcterms:created xsi:type="dcterms:W3CDTF">2006-08-16T00:00:00Z</dcterms:created>
  <dcterms:modified xsi:type="dcterms:W3CDTF">2025-03-09T06:07:01Z</dcterms:modified>
  <dc:identifier>DAGBV4tDVsE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0x010100BE9F8A94C0D9F444AD88FD84AFB06FAA</vt:lpwstr>
  </property>
  <property fmtid="{D5CDD505-2E9C-101B-9397-08002B2CF9AE}" pid="3" name="MediaServiceImageTags">
    <vt:lpwstr/>
  </property>
</Properties>
</file>